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Vimalrajdharmendran/VimalRaj-au810021102040/tree/main"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smtClean="0">
                <a:solidFill>
                  <a:srgbClr val="2F5496"/>
                </a:solidFill>
                <a:latin typeface="Arial"/>
                <a:ea typeface="Arial"/>
                <a:cs typeface="Arial"/>
                <a:sym typeface="Arial"/>
              </a:rPr>
              <a:t>VIMALRAJ D– AU810021102040</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dirty="0">
                <a:latin typeface="Times New Roman"/>
                <a:ea typeface="Times New Roman"/>
                <a:cs typeface="Times New Roman"/>
                <a:sym typeface="Times New Roman"/>
              </a:rPr>
              <a:t>Project </a:t>
            </a:r>
            <a:r>
              <a:rPr lang="en-US" dirty="0" err="1">
                <a:latin typeface="Times New Roman"/>
                <a:ea typeface="Times New Roman"/>
                <a:cs typeface="Times New Roman"/>
                <a:sym typeface="Times New Roman"/>
              </a:rPr>
              <a:t>Github</a:t>
            </a:r>
            <a:r>
              <a:rPr lang="en-US" dirty="0">
                <a:latin typeface="Times New Roman"/>
                <a:ea typeface="Times New Roman"/>
                <a:cs typeface="Times New Roman"/>
                <a:sym typeface="Times New Roman"/>
              </a:rPr>
              <a:t> link, </a:t>
            </a:r>
            <a:r>
              <a:rPr lang="en-US" dirty="0" err="1">
                <a:latin typeface="Times New Roman"/>
                <a:ea typeface="Times New Roman"/>
                <a:cs typeface="Times New Roman"/>
                <a:sym typeface="Times New Roman"/>
              </a:rPr>
              <a:t>Ramar</a:t>
            </a:r>
            <a:r>
              <a:rPr lang="en-US" dirty="0">
                <a:latin typeface="Times New Roman"/>
                <a:ea typeface="Times New Roman"/>
                <a:cs typeface="Times New Roman"/>
                <a:sym typeface="Times New Roman"/>
              </a:rPr>
              <a:t> Bose , 2024</a:t>
            </a:r>
            <a:endParaRPr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dirty="0">
                <a:latin typeface="Times New Roman"/>
                <a:ea typeface="Times New Roman"/>
                <a:cs typeface="Times New Roman"/>
                <a:sym typeface="Times New Roman"/>
              </a:rPr>
              <a:t>Project video recorded link (</a:t>
            </a:r>
            <a:r>
              <a:rPr lang="en-US" dirty="0" err="1" smtClean="0">
                <a:latin typeface="Times New Roman"/>
                <a:ea typeface="Times New Roman"/>
                <a:cs typeface="Times New Roman"/>
                <a:sym typeface="Times New Roman"/>
              </a:rPr>
              <a:t>youtube</a:t>
            </a:r>
            <a:r>
              <a:rPr lang="en-US" dirty="0" smtClean="0">
                <a:latin typeface="Times New Roman"/>
                <a:ea typeface="Times New Roman"/>
                <a:cs typeface="Times New Roman"/>
                <a:sym typeface="Times New Roman"/>
              </a:rPr>
              <a:t>/</a:t>
            </a:r>
            <a:r>
              <a:rPr lang="en-US" dirty="0" err="1" smtClean="0">
                <a:latin typeface="Times New Roman"/>
                <a:ea typeface="Times New Roman"/>
                <a:cs typeface="Times New Roman"/>
                <a:sym typeface="Times New Roman"/>
              </a:rPr>
              <a:t>github</a:t>
            </a:r>
            <a:r>
              <a:rPr lang="en-US" dirty="0">
                <a:latin typeface="Times New Roman"/>
                <a:ea typeface="Times New Roman"/>
                <a:cs typeface="Times New Roman"/>
                <a:sym typeface="Times New Roman"/>
              </a:rPr>
              <a:t>), </a:t>
            </a:r>
            <a:r>
              <a:rPr lang="en-US" dirty="0" err="1">
                <a:latin typeface="Times New Roman"/>
                <a:ea typeface="Times New Roman"/>
                <a:cs typeface="Times New Roman"/>
                <a:sym typeface="Times New Roman"/>
              </a:rPr>
              <a:t>Ramar</a:t>
            </a:r>
            <a:r>
              <a:rPr lang="en-US" dirty="0">
                <a:latin typeface="Times New Roman"/>
                <a:ea typeface="Times New Roman"/>
                <a:cs typeface="Times New Roman"/>
                <a:sym typeface="Times New Roman"/>
              </a:rPr>
              <a:t> Bose , 2024</a:t>
            </a:r>
            <a:endParaRPr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dirty="0">
                <a:latin typeface="Times New Roman"/>
                <a:ea typeface="Times New Roman"/>
                <a:cs typeface="Times New Roman"/>
                <a:sym typeface="Times New Roman"/>
              </a:rPr>
              <a:t>Project PPT &amp; Report </a:t>
            </a:r>
            <a:r>
              <a:rPr lang="en-US" dirty="0" err="1">
                <a:latin typeface="Times New Roman"/>
                <a:ea typeface="Times New Roman"/>
                <a:cs typeface="Times New Roman"/>
                <a:sym typeface="Times New Roman"/>
              </a:rPr>
              <a:t>github</a:t>
            </a:r>
            <a:r>
              <a:rPr lang="en-US" dirty="0">
                <a:latin typeface="Times New Roman"/>
                <a:ea typeface="Times New Roman"/>
                <a:cs typeface="Times New Roman"/>
                <a:sym typeface="Times New Roman"/>
              </a:rPr>
              <a:t> link, </a:t>
            </a:r>
            <a:r>
              <a:rPr lang="en-US" dirty="0" err="1">
                <a:latin typeface="Times New Roman"/>
                <a:ea typeface="Times New Roman"/>
                <a:cs typeface="Times New Roman"/>
                <a:sym typeface="Times New Roman"/>
              </a:rPr>
              <a:t>Ramar</a:t>
            </a:r>
            <a:r>
              <a:rPr lang="en-US" dirty="0">
                <a:latin typeface="Times New Roman"/>
                <a:ea typeface="Times New Roman"/>
                <a:cs typeface="Times New Roman"/>
                <a:sym typeface="Times New Roman"/>
              </a:rPr>
              <a:t> Bose , 2024 </a:t>
            </a:r>
            <a:endParaRPr dirty="0">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dirty="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GitHub Link</a:t>
            </a:r>
            <a:endParaRPr dirty="0"/>
          </a:p>
        </p:txBody>
      </p:sp>
      <p:sp>
        <p:nvSpPr>
          <p:cNvPr id="129" name="Google Shape;129;p18"/>
          <p:cNvSpPr txBox="1">
            <a:spLocks noGrp="1"/>
          </p:cNvSpPr>
          <p:nvPr>
            <p:ph type="subTitle" idx="1"/>
          </p:nvPr>
        </p:nvSpPr>
        <p:spPr>
          <a:xfrm>
            <a:off x="519659" y="2258292"/>
            <a:ext cx="11152682" cy="92825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US" sz="2600" dirty="0">
                <a:latin typeface="Arial"/>
                <a:ea typeface="Arial"/>
                <a:cs typeface="Arial"/>
                <a:sym typeface="Arial"/>
                <a:hlinkClick r:id="rId3"/>
              </a:rPr>
              <a:t>https://</a:t>
            </a:r>
            <a:r>
              <a:rPr lang="en-US" sz="2600" dirty="0" smtClean="0">
                <a:latin typeface="Arial"/>
                <a:ea typeface="Arial"/>
                <a:cs typeface="Arial"/>
                <a:sym typeface="Arial"/>
                <a:hlinkClick r:id="rId3"/>
              </a:rPr>
              <a:t>github.com/Vimalrajdharmendran/VimalRaj-au810021102040/tree/main</a:t>
            </a:r>
            <a:endParaRPr lang="en-US" sz="2600" dirty="0">
              <a:latin typeface="Arial"/>
              <a:ea typeface="Arial"/>
              <a:cs typeface="Arial"/>
              <a:sym typeface="Arial"/>
            </a:endParaRPr>
          </a:p>
          <a:p>
            <a:pPr lvl="0">
              <a:spcBef>
                <a:spcPts val="0"/>
              </a:spcBef>
              <a:buSzPts val="2600"/>
            </a:pPr>
            <a:endParaRPr lang="en-US" sz="2600" dirty="0" smtClean="0">
              <a:latin typeface="Arial"/>
              <a:cs typeface="Arial"/>
              <a:sym typeface="Arial"/>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5" name="Google Shape;129;p18"/>
          <p:cNvSpPr txBox="1">
            <a:spLocks/>
          </p:cNvSpPr>
          <p:nvPr/>
        </p:nvSpPr>
        <p:spPr>
          <a:xfrm>
            <a:off x="713623" y="4164612"/>
            <a:ext cx="11152682" cy="928254"/>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pPr>
              <a:spcBef>
                <a:spcPts val="0"/>
              </a:spcBef>
              <a:buSzPts val="2600"/>
            </a:pPr>
            <a:r>
              <a:rPr lang="en-US" sz="2600" dirty="0" smtClean="0">
                <a:latin typeface="Arial"/>
                <a:ea typeface="Arial"/>
                <a:cs typeface="Arial"/>
                <a:sym typeface="Arial"/>
              </a:rPr>
              <a:t>https://youtu.be/Qim3sOdsqTE?si=5wXdJLtDmsgxZZlz</a:t>
            </a:r>
            <a:endParaRPr lang="en-US" sz="2600" dirty="0" smtClean="0">
              <a:latin typeface="Arial"/>
              <a:cs typeface="Arial"/>
              <a:sym typeface="Arial"/>
            </a:endParaRPr>
          </a:p>
        </p:txBody>
      </p:sp>
      <p:sp>
        <p:nvSpPr>
          <p:cNvPr id="2" name="Rectangle 1"/>
          <p:cNvSpPr/>
          <p:nvPr/>
        </p:nvSpPr>
        <p:spPr>
          <a:xfrm>
            <a:off x="4230995" y="3630205"/>
            <a:ext cx="3730009" cy="646331"/>
          </a:xfrm>
          <a:prstGeom prst="rect">
            <a:avLst/>
          </a:prstGeom>
        </p:spPr>
        <p:txBody>
          <a:bodyPr wrap="square">
            <a:spAutoFit/>
          </a:bodyPr>
          <a:lstStyle/>
          <a:p>
            <a:pPr algn="ctr"/>
            <a:r>
              <a:rPr lang="en-US" sz="3600" b="1" dirty="0" err="1" smtClean="0">
                <a:solidFill>
                  <a:schemeClr val="accent1"/>
                </a:solidFill>
              </a:rPr>
              <a:t>Youtube</a:t>
            </a:r>
            <a:r>
              <a:rPr lang="en-US" sz="3600" b="1" dirty="0" smtClean="0">
                <a:solidFill>
                  <a:schemeClr val="accent1"/>
                </a:solidFill>
              </a:rPr>
              <a:t> link</a:t>
            </a:r>
            <a:endParaRPr lang="en-US" sz="3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200" b="1" dirty="0">
                <a:solidFill>
                  <a:schemeClr val="accent1"/>
                </a:solidFill>
                <a:latin typeface="Arial"/>
                <a:ea typeface="Arial"/>
                <a:cs typeface="Arial"/>
                <a:sym typeface="Arial"/>
              </a:rPr>
              <a:t>Project Demo(Recorded Video)</a:t>
            </a:r>
            <a:endParaRPr sz="3200" dirty="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WhatsApp Video 2024-04-17 at 12.02.49 P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09240" y="1389472"/>
            <a:ext cx="3283580" cy="5419866"/>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336</TotalTime>
  <Words>535</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HARI</dc:creator>
  <cp:lastModifiedBy>Windows User</cp:lastModifiedBy>
  <cp:revision>7</cp:revision>
  <dcterms:modified xsi:type="dcterms:W3CDTF">2024-04-18T11:59:41Z</dcterms:modified>
</cp:coreProperties>
</file>